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7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0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04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7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4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33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9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8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A1006-3C4F-44FB-A712-35E39396985F}" type="datetimeFigureOut">
              <a:rPr lang="en-US" smtClean="0"/>
              <a:t>5/3/2019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031A2-2161-4064-B9C6-B4CE6B4E2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8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thejakartapost.com/life/2018/01/29/china-tightens-screws-on-social-media.html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edicalnewstoday.com/articles/323683.php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amarketresearchreport.com/social-media-marketing-and-management-market-reach-at-high-pace-of-mare-than-usd-17bn-till-2025-top-most-players-are-ibm-google-salesforce-oracle-adobe-sprout-social/10289/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ccess.com/20-pros-and-cons-of-social-media-u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996" y="330725"/>
            <a:ext cx="10515600" cy="230696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Social media Pros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427287" y="8519845"/>
            <a:ext cx="7335837" cy="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8" name="Picture 10" descr="Image result for social medi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7" y="3265219"/>
            <a:ext cx="502920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9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 of social media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increases voter participation and facilitates political change.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Leaders use the platforms to educate voters on the importance of elections.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candidates use social media to inform people about their agendas and intended development projects.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awareness of political affairs is made easier with the use of social media.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political analysts use social media for opinion polls.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majority of social media users are influenced positively in voting processes, they make a change in politics.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3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-79050"/>
            <a:ext cx="3932237" cy="16002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Social media reduces loneliness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people who are socially isolated like the old can access entertaining materials on social media.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lack time to socialize physically can make new friends and plan for meetings through Facebook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people prefer to stay indoors and interact with their friends through social media on their off days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2017).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Stressed people are able to interact new friends and share experiences, which is a way of reducing depression cases.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does social media reduce lonelines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06" y="2585099"/>
            <a:ext cx="3914215" cy="261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4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 of empowerment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Leaders can use the platforms to learn the interests and opinions of individuals.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Mentors are recently using ways like creating Facebook pages to inspire and motivate people on particular topics.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 and youths can learn skills from each for financial growth and personal development.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Jobless individuals can easily access employment opportunities through websites shared in social media platforms.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LinkedIn is an example of a site where employers source for potential workers.</a:t>
            </a:r>
          </a:p>
        </p:txBody>
      </p:sp>
    </p:spTree>
    <p:extLst>
      <p:ext uri="{BB962C8B-B14F-4D97-AF65-F5344CB8AC3E}">
        <p14:creationId xmlns:p14="http://schemas.microsoft.com/office/powerpoint/2010/main" val="2659937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academic research sources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.Students can access journals and articles posted on social media by some scholars.</a:t>
            </a:r>
          </a:p>
          <a:p>
            <a:r>
              <a:rPr lang="en-US" dirty="0" smtClean="0"/>
              <a:t>Researchers efficiently conduct surveys on different platforms to gather evidence for specific research topics.</a:t>
            </a:r>
          </a:p>
          <a:p>
            <a:r>
              <a:rPr lang="en-US" dirty="0" smtClean="0"/>
              <a:t>Recently, tutors and scholars have been using platforms like email accounts to upload educational materials.</a:t>
            </a:r>
          </a:p>
          <a:p>
            <a:r>
              <a:rPr lang="en-US" dirty="0" smtClean="0"/>
              <a:t>Social media helps save original material for future reference.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does social media provides research repor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1" y="2506662"/>
            <a:ext cx="4456623" cy="247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70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Adverse effects on addicted students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Some students have neglected extra curricula activities to engage in unhelpful social media affairs.</a:t>
            </a:r>
          </a:p>
          <a:p>
            <a:r>
              <a:rPr lang="en-US" dirty="0" smtClean="0"/>
              <a:t>Children who are addicted to the internet often forget to spare some time for academic revision.</a:t>
            </a:r>
          </a:p>
          <a:p>
            <a:r>
              <a:rPr lang="en-US" dirty="0" smtClean="0"/>
              <a:t>Spending a lot of time on social media lead loss of attention for school going children.</a:t>
            </a:r>
          </a:p>
          <a:p>
            <a:r>
              <a:rPr lang="en-US" dirty="0" smtClean="0"/>
              <a:t>Too much engagement in non-academic issues in the media affects the students’ performance negatively.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90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Increased crimes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has recently contributed to the increased viewing of pornography for young people.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children are ready t access sex-related material from different platforms, which affects their behavior.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Criminals plan and practice criminal activities through social media.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with bad motives download and use other people’s images to commit crimes.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Cybercrime has increased recently because social media makes it easy for the involved individuals in accessing people’s personal information. </a:t>
            </a:r>
          </a:p>
        </p:txBody>
      </p:sp>
    </p:spTree>
    <p:extLst>
      <p:ext uri="{BB962C8B-B14F-4D97-AF65-F5344CB8AC3E}">
        <p14:creationId xmlns:p14="http://schemas.microsoft.com/office/powerpoint/2010/main" val="424009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Affecting the feelings of the users.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children develop anxiety and depression when they view traumatizing videos or read disturbing stories.</a:t>
            </a:r>
          </a:p>
          <a:p>
            <a:r>
              <a:rPr lang="en-US" dirty="0" smtClean="0"/>
              <a:t>Most people lose self-esteem when they are bullied on social media or after comparing their lifestyles with others.</a:t>
            </a:r>
          </a:p>
          <a:p>
            <a:r>
              <a:rPr lang="en-US" dirty="0" smtClean="0"/>
              <a:t>Individuals commit suicide after reading false stories.</a:t>
            </a:r>
          </a:p>
          <a:p>
            <a:r>
              <a:rPr lang="en-US" dirty="0" smtClean="0"/>
              <a:t>Others develop certain different types of disorders like unhealthy eating following misleading advertisements and diets (</a:t>
            </a:r>
            <a:r>
              <a:rPr lang="en-US" dirty="0" err="1" smtClean="0"/>
              <a:t>Panahi</a:t>
            </a:r>
            <a:r>
              <a:rPr lang="en-US" dirty="0" smtClean="0"/>
              <a:t> et al., 2016, p98).</a:t>
            </a:r>
          </a:p>
          <a:p>
            <a:r>
              <a:rPr lang="en-US" dirty="0" smtClean="0"/>
              <a:t>Some individuals disconnect from their family and friends due to addiction to social media.</a:t>
            </a:r>
          </a:p>
        </p:txBody>
      </p:sp>
    </p:spTree>
    <p:extLst>
      <p:ext uri="{BB962C8B-B14F-4D97-AF65-F5344CB8AC3E}">
        <p14:creationId xmlns:p14="http://schemas.microsoft.com/office/powerpoint/2010/main" val="3390679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Endangering lives of individuals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people access military information from social media with the aim of planning attacks.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journalists are threatened when they post information that people have different views.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Activists are often bullied by people who do not agree with their opinions.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information posted on social media cannot be deleted. Hence it puts people’s lives in danger due to the invasion of privacy.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617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(2017). Advantages and disadvantages for nurses of using social media.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Watson, J., &amp; Partridge, H. (2016). Social media and physicians: exploring the benefits and challenges.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informatics journal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99-112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53037" y="4288665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https://www.success.com/20-pros-and-cons-of-social-media-use/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48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665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  Social media Pros and Cons Student University </vt:lpstr>
      <vt:lpstr>Pros of social media</vt:lpstr>
      <vt:lpstr>2. Social media reduces loneliness</vt:lpstr>
      <vt:lpstr>3. Source of empowerment</vt:lpstr>
      <vt:lpstr>4. Provides academic research sources</vt:lpstr>
      <vt:lpstr>Cons 1. Adverse effects on addicted students</vt:lpstr>
      <vt:lpstr>2. Increased crimes </vt:lpstr>
      <vt:lpstr>3. Affecting the feelings of the users.</vt:lpstr>
      <vt:lpstr>4. Endangering lives of individuals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Windows User</dc:creator>
  <cp:lastModifiedBy>Windows User</cp:lastModifiedBy>
  <cp:revision>19</cp:revision>
  <dcterms:created xsi:type="dcterms:W3CDTF">2019-05-02T07:22:54Z</dcterms:created>
  <dcterms:modified xsi:type="dcterms:W3CDTF">2019-05-02T21:14:39Z</dcterms:modified>
</cp:coreProperties>
</file>